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60" r:id="rId7"/>
    <p:sldId id="266" r:id="rId8"/>
    <p:sldId id="267" r:id="rId9"/>
    <p:sldId id="268" r:id="rId10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955C8-A33F-4F57-B828-6E9F385B9E49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AF66-9F16-40C8-8A00-FCB5E1EA30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12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AF66-9F16-40C8-8A00-FCB5E1EA305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86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7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9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0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7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65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29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1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95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90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0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81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11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ROTOCHOPPER </a:t>
            </a:r>
            <a:r>
              <a:rPr lang="fi-FI" dirty="0" smtClean="0"/>
              <a:t>MP-2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YHDELLÄ AJOLLA TÄYDELLISTÄ </a:t>
            </a:r>
            <a:r>
              <a:rPr lang="fi-FI" dirty="0" smtClean="0"/>
              <a:t>BIOPOLTTOAINETTA TAI VÄRJÄTTYÄ HAKETTA!</a:t>
            </a:r>
            <a:endParaRPr lang="fi-FI" dirty="0"/>
          </a:p>
        </p:txBody>
      </p:sp>
      <p:pic>
        <p:nvPicPr>
          <p:cNvPr id="1026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39588"/>
            <a:ext cx="2887766" cy="1926682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17" y="1547172"/>
            <a:ext cx="2825595" cy="188520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00131"/>
            <a:ext cx="2968868" cy="198079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17" y="3800131"/>
            <a:ext cx="2969611" cy="19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MP-2 Dieselmoottorilla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40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sz="4500" dirty="0" smtClean="0"/>
              <a:t>275-350</a:t>
            </a:r>
            <a:r>
              <a:rPr lang="fi-FI" sz="4500" dirty="0" smtClean="0"/>
              <a:t> Hv dieselmoottorilla</a:t>
            </a:r>
            <a:endParaRPr lang="fi-FI" sz="4500" dirty="0" smtClean="0"/>
          </a:p>
          <a:p>
            <a:r>
              <a:rPr lang="fi-FI" sz="4500" dirty="0" smtClean="0"/>
              <a:t>Syöttöaukko; </a:t>
            </a:r>
            <a:r>
              <a:rPr lang="fi-FI" sz="4500" dirty="0" err="1" smtClean="0"/>
              <a:t>lev</a:t>
            </a:r>
            <a:r>
              <a:rPr lang="fi-FI" sz="4500" dirty="0" smtClean="0"/>
              <a:t>. </a:t>
            </a:r>
            <a:r>
              <a:rPr lang="fi-FI" sz="4500" dirty="0" smtClean="0"/>
              <a:t>1425 </a:t>
            </a:r>
            <a:r>
              <a:rPr lang="fi-FI" sz="4500" dirty="0" smtClean="0"/>
              <a:t>x </a:t>
            </a:r>
            <a:r>
              <a:rPr lang="fi-FI" sz="4500" dirty="0" err="1" smtClean="0"/>
              <a:t>kork</a:t>
            </a:r>
            <a:r>
              <a:rPr lang="fi-FI" sz="4500" dirty="0" smtClean="0"/>
              <a:t>. </a:t>
            </a:r>
            <a:r>
              <a:rPr lang="fi-FI" sz="4500" dirty="0" smtClean="0"/>
              <a:t>500</a:t>
            </a:r>
            <a:r>
              <a:rPr lang="fi-FI" sz="4500" dirty="0" smtClean="0"/>
              <a:t>mm</a:t>
            </a:r>
            <a:endParaRPr lang="fi-FI" sz="4500" dirty="0" smtClean="0"/>
          </a:p>
          <a:p>
            <a:r>
              <a:rPr lang="fi-FI" sz="4500" dirty="0" smtClean="0"/>
              <a:t>Teräksinen ”heavy </a:t>
            </a:r>
            <a:r>
              <a:rPr lang="fi-FI" sz="4500" dirty="0" err="1" smtClean="0"/>
              <a:t>duty”syöttömatto</a:t>
            </a:r>
            <a:r>
              <a:rPr lang="fi-FI" sz="4500" dirty="0" smtClean="0"/>
              <a:t> </a:t>
            </a:r>
            <a:r>
              <a:rPr lang="fi-FI" sz="4500" dirty="0" err="1" smtClean="0"/>
              <a:t>lev</a:t>
            </a:r>
            <a:r>
              <a:rPr lang="fi-FI" sz="4500" dirty="0" smtClean="0"/>
              <a:t>. </a:t>
            </a:r>
            <a:r>
              <a:rPr lang="fi-FI" sz="4500" dirty="0" smtClean="0"/>
              <a:t>1425 </a:t>
            </a:r>
            <a:r>
              <a:rPr lang="fi-FI" sz="4500" dirty="0" smtClean="0"/>
              <a:t>x pit</a:t>
            </a:r>
            <a:r>
              <a:rPr lang="fi-FI" sz="4500" dirty="0" smtClean="0"/>
              <a:t>. 3700 </a:t>
            </a:r>
            <a:r>
              <a:rPr lang="fi-FI" sz="4500" dirty="0" smtClean="0"/>
              <a:t>mm</a:t>
            </a:r>
          </a:p>
          <a:p>
            <a:r>
              <a:rPr lang="fi-FI" sz="4500" dirty="0" smtClean="0"/>
              <a:t>Aggressiivinen yläsyöttörulla </a:t>
            </a:r>
            <a:r>
              <a:rPr lang="fi-FI" sz="4500" dirty="0" err="1" smtClean="0"/>
              <a:t>halk</a:t>
            </a:r>
            <a:r>
              <a:rPr lang="fi-FI" sz="4500" dirty="0" smtClean="0"/>
              <a:t>. </a:t>
            </a:r>
            <a:r>
              <a:rPr lang="fi-FI" sz="4500" dirty="0" smtClean="0"/>
              <a:t>820</a:t>
            </a:r>
            <a:r>
              <a:rPr lang="fi-FI" sz="4500" dirty="0" smtClean="0"/>
              <a:t> </a:t>
            </a:r>
            <a:r>
              <a:rPr lang="fi-FI" sz="4500" dirty="0" smtClean="0"/>
              <a:t>mm</a:t>
            </a:r>
          </a:p>
          <a:p>
            <a:r>
              <a:rPr lang="fi-FI" sz="4500" dirty="0" smtClean="0"/>
              <a:t>Roottorin </a:t>
            </a:r>
            <a:r>
              <a:rPr lang="fi-FI" sz="4500" dirty="0" err="1" smtClean="0"/>
              <a:t>halk</a:t>
            </a:r>
            <a:r>
              <a:rPr lang="fi-FI" sz="4500" dirty="0" smtClean="0"/>
              <a:t>. 660 mm</a:t>
            </a:r>
          </a:p>
          <a:p>
            <a:r>
              <a:rPr lang="fi-FI" sz="4500" dirty="0" smtClean="0"/>
              <a:t>Roottorissa </a:t>
            </a:r>
            <a:r>
              <a:rPr lang="fi-FI" sz="4500" dirty="0" smtClean="0"/>
              <a:t>24 </a:t>
            </a:r>
            <a:r>
              <a:rPr lang="fi-FI" sz="4500" dirty="0" smtClean="0"/>
              <a:t>terää</a:t>
            </a:r>
          </a:p>
          <a:p>
            <a:r>
              <a:rPr lang="fi-FI" sz="4500" dirty="0" smtClean="0"/>
              <a:t>Laajapintainen murtopultein varustettu seulaverkko, valittavissa </a:t>
            </a:r>
            <a:r>
              <a:rPr lang="fi-FI" sz="4500" dirty="0" smtClean="0"/>
              <a:t>40-200 </a:t>
            </a:r>
            <a:r>
              <a:rPr lang="fi-FI" sz="4500" dirty="0" smtClean="0"/>
              <a:t>mm reikäkoolla</a:t>
            </a:r>
          </a:p>
          <a:p>
            <a:r>
              <a:rPr lang="fi-FI" sz="4500" dirty="0" smtClean="0"/>
              <a:t>Polttoainetankki </a:t>
            </a:r>
            <a:r>
              <a:rPr lang="fi-FI" sz="4500" dirty="0"/>
              <a:t>3</a:t>
            </a:r>
            <a:r>
              <a:rPr lang="fi-FI" sz="4500" dirty="0" smtClean="0"/>
              <a:t>60 litraa</a:t>
            </a:r>
            <a:endParaRPr lang="fi-FI" sz="4500" dirty="0" smtClean="0"/>
          </a:p>
          <a:p>
            <a:r>
              <a:rPr lang="fi-FI" sz="4500" dirty="0" smtClean="0"/>
              <a:t>Pyörä-alustainen</a:t>
            </a:r>
            <a:endParaRPr lang="fi-FI" sz="4500" dirty="0" smtClean="0"/>
          </a:p>
          <a:p>
            <a:r>
              <a:rPr lang="fi-FI" sz="4500" dirty="0" smtClean="0"/>
              <a:t>Koneen paino: </a:t>
            </a:r>
            <a:r>
              <a:rPr lang="fi-FI" sz="4500" dirty="0" smtClean="0"/>
              <a:t>12.000-14.000</a:t>
            </a:r>
            <a:r>
              <a:rPr lang="fi-FI" sz="4500" dirty="0" smtClean="0"/>
              <a:t> kg</a:t>
            </a:r>
          </a:p>
          <a:p>
            <a:pPr marL="0" indent="0">
              <a:buNone/>
            </a:pPr>
            <a:r>
              <a:rPr lang="fi-FI" sz="4500" dirty="0"/>
              <a:t> </a:t>
            </a:r>
            <a:r>
              <a:rPr lang="fi-FI" sz="4500" dirty="0" smtClean="0"/>
              <a:t>      </a:t>
            </a:r>
            <a:r>
              <a:rPr lang="fi-FI" sz="4500" dirty="0" smtClean="0"/>
              <a:t>pituus 10,7 </a:t>
            </a:r>
            <a:r>
              <a:rPr lang="fi-FI" sz="4500" dirty="0" smtClean="0"/>
              <a:t>m, </a:t>
            </a:r>
            <a:r>
              <a:rPr lang="fi-FI" sz="4500" dirty="0" err="1" smtClean="0"/>
              <a:t>lev</a:t>
            </a:r>
            <a:r>
              <a:rPr lang="fi-FI" sz="4500" dirty="0" smtClean="0"/>
              <a:t>. </a:t>
            </a:r>
            <a:r>
              <a:rPr lang="fi-FI" sz="4500" dirty="0" smtClean="0"/>
              <a:t>2,5 </a:t>
            </a:r>
            <a:r>
              <a:rPr lang="fi-FI" sz="4500" dirty="0" smtClean="0"/>
              <a:t>m, </a:t>
            </a:r>
            <a:r>
              <a:rPr lang="fi-FI" sz="4500" dirty="0" err="1" smtClean="0"/>
              <a:t>kork</a:t>
            </a:r>
            <a:r>
              <a:rPr lang="fi-FI" sz="4500" dirty="0" smtClean="0"/>
              <a:t>. </a:t>
            </a:r>
            <a:r>
              <a:rPr lang="fi-FI" sz="4500" dirty="0" smtClean="0"/>
              <a:t>3,7 </a:t>
            </a:r>
            <a:r>
              <a:rPr lang="fi-FI" sz="4500" dirty="0" smtClean="0"/>
              <a:t>m </a:t>
            </a:r>
          </a:p>
          <a:p>
            <a:r>
              <a:rPr lang="fi-FI" sz="4500" dirty="0" smtClean="0"/>
              <a:t>Materiaalit: </a:t>
            </a:r>
            <a:r>
              <a:rPr lang="fi-FI" sz="4500" dirty="0"/>
              <a:t>R</a:t>
            </a:r>
            <a:r>
              <a:rPr lang="fi-FI" sz="4500" dirty="0" smtClean="0"/>
              <a:t>anka</a:t>
            </a:r>
            <a:r>
              <a:rPr lang="fi-FI" sz="4500" dirty="0" smtClean="0"/>
              <a:t>, risu, kierrätyspuu, </a:t>
            </a:r>
            <a:r>
              <a:rPr lang="fi-FI" sz="4500" dirty="0" smtClean="0"/>
              <a:t>esimurskattu kanto</a:t>
            </a:r>
            <a:endParaRPr lang="fi-FI" sz="4500" dirty="0" smtClean="0"/>
          </a:p>
          <a:p>
            <a:r>
              <a:rPr lang="fi-FI" sz="4500" dirty="0" smtClean="0"/>
              <a:t>Erittäin korkealaatuista puupolttoainetta yhdellä ajolla!!!  </a:t>
            </a:r>
            <a:endParaRPr lang="fi-FI" sz="45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Terävaihtoehtoja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sz="1600" dirty="0" smtClean="0"/>
              <a:t>Perinteiset murskaavat </a:t>
            </a:r>
            <a:r>
              <a:rPr lang="fi-FI" sz="1600" dirty="0" smtClean="0"/>
              <a:t>terät 1:llä tai </a:t>
            </a:r>
            <a:r>
              <a:rPr lang="fi-FI" sz="1600" dirty="0" smtClean="0"/>
              <a:t>kahdella pultilla esim. </a:t>
            </a:r>
            <a:endParaRPr lang="fi-FI" sz="1600" dirty="0" smtClean="0"/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dirty="0" smtClean="0"/>
              <a:t>      </a:t>
            </a:r>
            <a:r>
              <a:rPr lang="fi-FI" sz="1600" dirty="0" smtClean="0"/>
              <a:t>kannon </a:t>
            </a:r>
            <a:r>
              <a:rPr lang="fi-FI" sz="1600" dirty="0" smtClean="0"/>
              <a:t>sekä </a:t>
            </a:r>
            <a:r>
              <a:rPr lang="fi-FI" sz="1600" dirty="0" smtClean="0"/>
              <a:t>kierrätyspuun </a:t>
            </a:r>
            <a:r>
              <a:rPr lang="fi-FI" sz="1600" dirty="0" smtClean="0"/>
              <a:t>murskaukseen.</a:t>
            </a:r>
          </a:p>
          <a:p>
            <a:pPr marL="0" indent="0">
              <a:buNone/>
            </a:pPr>
            <a:r>
              <a:rPr lang="fi-FI" sz="1600" dirty="0" smtClean="0"/>
              <a:t>      - terät kestävät hyvin epäpuhtauksia ja ovat käännettäviä. </a:t>
            </a:r>
            <a:endParaRPr lang="fi-FI" sz="1600" dirty="0" smtClean="0"/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dirty="0" smtClean="0"/>
              <a:t>       </a:t>
            </a:r>
            <a:r>
              <a:rPr lang="fi-FI" sz="1600" dirty="0" smtClean="0"/>
              <a:t>Erittäin </a:t>
            </a:r>
            <a:r>
              <a:rPr lang="fi-FI" sz="1600" dirty="0" smtClean="0"/>
              <a:t>pitkä kestoikä.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dirty="0" smtClean="0"/>
              <a:t>     - terät pysyvät hyvin kiinni järeiden pulttien ansiosta </a:t>
            </a:r>
          </a:p>
          <a:p>
            <a:r>
              <a:rPr lang="fi-FI" sz="1600" dirty="0" smtClean="0"/>
              <a:t>Hot </a:t>
            </a:r>
            <a:r>
              <a:rPr lang="fi-FI" sz="1600" dirty="0" err="1" smtClean="0"/>
              <a:t>Saw</a:t>
            </a:r>
            <a:r>
              <a:rPr lang="fi-FI" sz="1600" dirty="0" smtClean="0"/>
              <a:t> leikkaavat terät pyöreän puun sekä puntaan risun </a:t>
            </a:r>
          </a:p>
          <a:p>
            <a:pPr marL="0" indent="0">
              <a:buNone/>
            </a:pPr>
            <a:r>
              <a:rPr lang="fi-FI" sz="1600" dirty="0" smtClean="0"/>
              <a:t>       </a:t>
            </a:r>
            <a:r>
              <a:rPr lang="fi-FI" sz="1600" dirty="0" smtClean="0"/>
              <a:t>murskaukseen.</a:t>
            </a:r>
          </a:p>
          <a:p>
            <a:pPr marL="0" indent="0">
              <a:buNone/>
            </a:pPr>
            <a:r>
              <a:rPr lang="fi-FI" sz="1600" dirty="0" smtClean="0"/>
              <a:t>       - leikkaava terä joka puhtaan puun murskauksessa pienentää </a:t>
            </a:r>
          </a:p>
          <a:p>
            <a:pPr marL="0" indent="0">
              <a:buNone/>
            </a:pPr>
            <a:r>
              <a:rPr lang="fi-FI" sz="1600" dirty="0" smtClean="0"/>
              <a:t>         </a:t>
            </a:r>
            <a:r>
              <a:rPr lang="fi-FI" sz="1600" dirty="0" smtClean="0"/>
              <a:t>polttoaineen kulutusta ja tekee hakkeesta entistä laadukkaampaa.</a:t>
            </a:r>
          </a:p>
          <a:p>
            <a:pPr marL="0" indent="0">
              <a:buNone/>
            </a:pPr>
            <a:r>
              <a:rPr lang="fi-FI" sz="1600" dirty="0" smtClean="0"/>
              <a:t>       - terät myös käännettäviä  </a:t>
            </a:r>
          </a:p>
          <a:p>
            <a:r>
              <a:rPr lang="fi-FI" sz="1600" dirty="0" smtClean="0"/>
              <a:t>Mahdollista myös käyttää erilaisia km-kärjillä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dirty="0" smtClean="0"/>
              <a:t>       varustettuja teriä erilaisille materiaaleilla </a:t>
            </a: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endParaRPr lang="fi-FI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cke\Desktop\Roto powerpoint kuvat\indexable-too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15" y="2126765"/>
            <a:ext cx="1175129" cy="8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cke\Pictures\Laitteesta NOKIA Lumia 900\Filmirulla\WP_0002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59104" y="3500847"/>
            <a:ext cx="865065" cy="11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85" y="5013176"/>
            <a:ext cx="1204407" cy="89929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68" y="4705221"/>
            <a:ext cx="931476" cy="7576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68" y="5462821"/>
            <a:ext cx="878684" cy="6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Rumpu ja terän kiinnitys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sz="1800" dirty="0" smtClean="0"/>
              <a:t>Rumpu on </a:t>
            </a:r>
            <a:r>
              <a:rPr lang="fi-FI" sz="1800" dirty="0"/>
              <a:t>s</a:t>
            </a:r>
            <a:r>
              <a:rPr lang="fi-FI" sz="1800" dirty="0" smtClean="0"/>
              <a:t>ylinterimäinen täysin umpinainen joten 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epäpuhtaudet eivät pääse rummun sisälle tekemään tuhoja. </a:t>
            </a: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      </a:t>
            </a: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Terän jalan ja itse terän kiinnitys erittäin järkevä ja kestävä.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Terän pultti/pultit järeitä joten terä pysyy hyvin kiinni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 terän koko eliniän. Terän jalka tukevasti kiinni rummussa.</a:t>
            </a: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62" y="1916832"/>
            <a:ext cx="1909625" cy="14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5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Syöttöpöytä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1</a:t>
            </a:r>
            <a:r>
              <a:rPr lang="fi-FI" sz="1800" dirty="0" smtClean="0"/>
              <a:t>425</a:t>
            </a:r>
            <a:r>
              <a:rPr lang="fi-FI" sz="1800" dirty="0" smtClean="0"/>
              <a:t> mm </a:t>
            </a:r>
            <a:r>
              <a:rPr lang="fi-FI" sz="1800" dirty="0" smtClean="0"/>
              <a:t>leveä ja </a:t>
            </a:r>
            <a:r>
              <a:rPr lang="fi-FI" sz="1800" dirty="0" smtClean="0"/>
              <a:t>3700 mm </a:t>
            </a:r>
            <a:r>
              <a:rPr lang="fi-FI" sz="1800" dirty="0" smtClean="0"/>
              <a:t>pitkä teräksinen erittäin kestävä umpinainen syöttömatto mahdollistaa kaikenlaisen materiaalin tehokkaan syöttämisen. Teräsmatolla erittäin pitkä kestoikä! Isossa yläsyöttörullassa aggressiiviset kammat.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29" y="2996952"/>
            <a:ext cx="44284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Magneetit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Murskiin saatavissa lisävarusteena tehokkaat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magneetit metallien poistamiseen hakkeesta.</a:t>
            </a:r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Poistokuljettimen yläpuolinen erittäin tehokas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magneetti joka poistaa suurimman osan metalleista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77" y="2132856"/>
            <a:ext cx="162198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Vastaterähylly( ”</a:t>
            </a:r>
            <a:r>
              <a:rPr lang="fi-FI" dirty="0" err="1" smtClean="0"/>
              <a:t>Slab</a:t>
            </a:r>
            <a:r>
              <a:rPr lang="fi-FI" dirty="0" smtClean="0"/>
              <a:t> </a:t>
            </a:r>
            <a:r>
              <a:rPr lang="fi-FI" dirty="0" err="1" smtClean="0"/>
              <a:t>Ramp</a:t>
            </a:r>
            <a:r>
              <a:rPr lang="fi-FI" dirty="0" smtClean="0"/>
              <a:t>”)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Vastaterähylly on erittäin tärkeä kun samalla koneella murskataan erilaisia materiaaleja.</a:t>
            </a:r>
          </a:p>
          <a:p>
            <a:r>
              <a:rPr lang="fi-FI" sz="1800" dirty="0" smtClean="0"/>
              <a:t>Vastaterähyllyä voidaan säätää 5 eri asentoon riippuen onko materiaalia isoa ja kovaa jolloin voidaan pitää hyllyä ala-asennossa tai sitten jos ajetaan ohutta sitkeätä materiaalia kuten aika tuoretta risua tai vaneria niin nostetaan hyllyä ja saadaan parempaa leikkuuta jotta murska ei ylisyö.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         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          Vastaterähylly alhaalla                                Vastaterähylly ylhäällä</a:t>
            </a:r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ab Ramp 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64" y="40631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ab Ram 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2" y="40436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4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Hakkeen värjäys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Haluatko hieman enemmän rahaa tehdystä hakkeen kuutiosta kuin ennen?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Jos vastasit kyllä, ratkaisu on hakkeen värjäämisessä maisemointiin</a:t>
            </a:r>
            <a:r>
              <a:rPr lang="fi-FI" sz="1800" dirty="0" smtClean="0"/>
              <a:t>.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MP-2 murskassa värjäyslaite </a:t>
            </a:r>
            <a:r>
              <a:rPr lang="fi-FI" sz="1800" smtClean="0"/>
              <a:t>vakiona mukana!</a:t>
            </a:r>
            <a:endParaRPr lang="fi-FI" sz="1800" dirty="0" smtClean="0"/>
          </a:p>
          <a:p>
            <a:r>
              <a:rPr lang="fi-FI" sz="1800" dirty="0" err="1" smtClean="0"/>
              <a:t>Rotochopperissa</a:t>
            </a:r>
            <a:r>
              <a:rPr lang="fi-FI" sz="1800" dirty="0" smtClean="0"/>
              <a:t> ainutlaatuinen hakkeen värjäysmahdollisuus jopa samalla kuin murskaat. Täydellistä värjättyä haketta kovalla tuotolla!</a:t>
            </a:r>
          </a:p>
          <a:p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41579"/>
            <a:ext cx="2348587" cy="177700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" y="3741579"/>
            <a:ext cx="2732368" cy="182086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41579"/>
            <a:ext cx="2766549" cy="18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7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383</Words>
  <Application>Microsoft Office PowerPoint</Application>
  <PresentationFormat>Näytössä katseltava diaesitys (4:3)</PresentationFormat>
  <Paragraphs>82</Paragraphs>
  <Slides>9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ROTOCHOPPER MP-2 </vt:lpstr>
      <vt:lpstr>PowerPoint-esitys</vt:lpstr>
      <vt:lpstr>   MP-2 Dieselmoottorilla</vt:lpstr>
      <vt:lpstr>   Terävaihtoehtoja </vt:lpstr>
      <vt:lpstr>   Rumpu ja terän kiinnitys </vt:lpstr>
      <vt:lpstr>   Syöttöpöytä </vt:lpstr>
      <vt:lpstr>   Magneetit </vt:lpstr>
      <vt:lpstr>   Vastaterähylly( ”Slab Ramp”) </vt:lpstr>
      <vt:lpstr>   Hakkeen värjäys </vt:lpstr>
    </vt:vector>
  </TitlesOfParts>
  <Company>Sawcenter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ROTOCHOPPER B66 / E66</dc:title>
  <dc:creator>Jocke</dc:creator>
  <cp:lastModifiedBy>Jocke</cp:lastModifiedBy>
  <cp:revision>43</cp:revision>
  <cp:lastPrinted>2013-12-27T10:09:34Z</cp:lastPrinted>
  <dcterms:created xsi:type="dcterms:W3CDTF">2013-12-23T07:25:22Z</dcterms:created>
  <dcterms:modified xsi:type="dcterms:W3CDTF">2013-12-27T11:02:42Z</dcterms:modified>
</cp:coreProperties>
</file>