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5" r:id="rId6"/>
    <p:sldId id="260" r:id="rId7"/>
    <p:sldId id="266" r:id="rId8"/>
    <p:sldId id="267" r:id="rId9"/>
    <p:sldId id="268" r:id="rId10"/>
    <p:sldId id="262" r:id="rId11"/>
    <p:sldId id="263" r:id="rId12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955C8-A33F-4F57-B828-6E9F385B9E49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AF66-9F16-40C8-8A00-FCB5E1EA30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12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AF66-9F16-40C8-8A00-FCB5E1EA305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86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7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9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00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7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65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29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1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95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90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00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81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CBF43-CD53-49BC-A2C8-AFEB3CE8FA9F}" type="datetimeFigureOut">
              <a:rPr lang="fi-FI" smtClean="0"/>
              <a:t>27.12.2013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3B9E-B652-40D2-ACA3-7F38267D46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11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 smtClean="0"/>
              <a:t>ROTOCHOPPER MC266/EC256/366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YHDELLÄ AJOLLA TÄYDELLISTÄ BIOPOLTTOAINETTA!</a:t>
            </a:r>
            <a:endParaRPr lang="fi-FI" dirty="0"/>
          </a:p>
        </p:txBody>
      </p:sp>
      <p:pic>
        <p:nvPicPr>
          <p:cNvPr id="1026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Tela-/ pyöräalustainen 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err="1" smtClean="0"/>
              <a:t>Rotochopper</a:t>
            </a:r>
            <a:r>
              <a:rPr lang="fi-FI" sz="1800" dirty="0" smtClean="0"/>
              <a:t> </a:t>
            </a:r>
            <a:r>
              <a:rPr lang="fi-FI" sz="1800" dirty="0" smtClean="0"/>
              <a:t>MC266</a:t>
            </a:r>
            <a:r>
              <a:rPr lang="fi-FI" sz="1800" dirty="0" smtClean="0"/>
              <a:t> </a:t>
            </a:r>
            <a:r>
              <a:rPr lang="fi-FI" sz="1800" dirty="0" smtClean="0"/>
              <a:t>murskaa on mahdollista valita joko pyöräalustaisena tai tela-alustaisena riippuen käyttötarkoituksesta. Esim. terminaalimurskauksessa tela-alustainen on erittäin järkevä ratkaisu kun voidaan kauko-ohjaimella siirtää murskaa eikä tarvita veto-autoa. Jos taas on paljon siirtoja ja pidempiä matkoja sekä murskausta tien varressa, pyörä-alustainen on järkevämpi ratkaisu.</a:t>
            </a:r>
          </a:p>
          <a:p>
            <a:pPr marL="0" indent="0">
              <a:buNone/>
            </a:pPr>
            <a:endParaRPr lang="fi-FI" sz="1800" dirty="0" smtClean="0"/>
          </a:p>
          <a:p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33" y="3786299"/>
            <a:ext cx="3063418" cy="204148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72730"/>
            <a:ext cx="3080170" cy="20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5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Sähkö- / dieselmoottori </a:t>
            </a:r>
            <a:r>
              <a:rPr lang="fi-FI" dirty="0" err="1" smtClean="0"/>
              <a:t>käyttöisenä</a:t>
            </a:r>
            <a:r>
              <a:rPr lang="fi-FI" dirty="0" smtClean="0"/>
              <a:t> 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err="1" smtClean="0"/>
              <a:t>Rotochopper</a:t>
            </a:r>
            <a:r>
              <a:rPr lang="fi-FI" sz="1800" dirty="0" smtClean="0"/>
              <a:t> </a:t>
            </a:r>
            <a:r>
              <a:rPr lang="fi-FI" sz="1800" dirty="0" smtClean="0"/>
              <a:t>MC266 /EC 256-366</a:t>
            </a:r>
            <a:r>
              <a:rPr lang="fi-FI" sz="1800" dirty="0" smtClean="0"/>
              <a:t> </a:t>
            </a:r>
            <a:r>
              <a:rPr lang="fi-FI" sz="1800" dirty="0" smtClean="0"/>
              <a:t>murskaa on mahdollista valita joko dieselmoottorilla tai sähkökäyttöisenä.</a:t>
            </a:r>
          </a:p>
          <a:p>
            <a:r>
              <a:rPr lang="fi-FI" sz="1800" dirty="0" smtClean="0"/>
              <a:t>Sähkökäyttöisen murskan etuja on halpa hakkeen teko verrattuna dieselmoottorikäyttöön ja ylläpitokulut huomattavasti pienemmät.  Ei ole suodattimien vaihtoja eikä myöskään tankkaamisia. </a:t>
            </a:r>
          </a:p>
          <a:p>
            <a:pPr marL="0" indent="0">
              <a:buNone/>
            </a:pPr>
            <a:endParaRPr lang="fi-FI" sz="1800" dirty="0" smtClean="0"/>
          </a:p>
          <a:p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627521"/>
            <a:ext cx="3442481" cy="229498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627521"/>
            <a:ext cx="3442481" cy="22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9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isällön paikkamerkki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01" y="1600201"/>
            <a:ext cx="2783223" cy="1854758"/>
          </a:xfr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2754052" cy="183747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2987824" cy="1991883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82" y="3800131"/>
            <a:ext cx="2968868" cy="19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MC 266 </a:t>
            </a:r>
            <a:r>
              <a:rPr lang="fi-FI" dirty="0" smtClean="0"/>
              <a:t>Diesel-/sähkömoottorilla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400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sz="4500" dirty="0" smtClean="0"/>
              <a:t>475 – 540 Hv </a:t>
            </a:r>
            <a:r>
              <a:rPr lang="fi-FI" sz="4500" dirty="0" smtClean="0"/>
              <a:t>CAT diesel- tai 150-500 hv sähkömoottorilla</a:t>
            </a:r>
            <a:endParaRPr lang="fi-FI" sz="4500" dirty="0" smtClean="0"/>
          </a:p>
          <a:p>
            <a:r>
              <a:rPr lang="fi-FI" sz="4500" dirty="0" smtClean="0"/>
              <a:t>Syöttöaukko; </a:t>
            </a:r>
            <a:r>
              <a:rPr lang="fi-FI" sz="4500" dirty="0" err="1" smtClean="0"/>
              <a:t>lev</a:t>
            </a:r>
            <a:r>
              <a:rPr lang="fi-FI" sz="4500" dirty="0" smtClean="0"/>
              <a:t>. 1700 x </a:t>
            </a:r>
            <a:r>
              <a:rPr lang="fi-FI" sz="4500" dirty="0" err="1" smtClean="0"/>
              <a:t>kork</a:t>
            </a:r>
            <a:r>
              <a:rPr lang="fi-FI" sz="4500" dirty="0" smtClean="0"/>
              <a:t>. 500mm</a:t>
            </a:r>
          </a:p>
          <a:p>
            <a:r>
              <a:rPr lang="fi-FI" sz="4500" dirty="0" smtClean="0"/>
              <a:t>Teräksinen ”heavy </a:t>
            </a:r>
            <a:r>
              <a:rPr lang="fi-FI" sz="4500" dirty="0" err="1" smtClean="0"/>
              <a:t>duty”syöttömatto</a:t>
            </a:r>
            <a:r>
              <a:rPr lang="fi-FI" sz="4500" dirty="0" smtClean="0"/>
              <a:t> </a:t>
            </a:r>
            <a:r>
              <a:rPr lang="fi-FI" sz="4500" dirty="0" err="1" smtClean="0"/>
              <a:t>lev</a:t>
            </a:r>
            <a:r>
              <a:rPr lang="fi-FI" sz="4500" dirty="0" smtClean="0"/>
              <a:t>. 1700 x pit. 4900 mm</a:t>
            </a:r>
          </a:p>
          <a:p>
            <a:r>
              <a:rPr lang="fi-FI" sz="4500" dirty="0" smtClean="0"/>
              <a:t>Aggressiivinen yläsyöttörulla </a:t>
            </a:r>
            <a:r>
              <a:rPr lang="fi-FI" sz="4500" dirty="0" err="1" smtClean="0"/>
              <a:t>halk</a:t>
            </a:r>
            <a:r>
              <a:rPr lang="fi-FI" sz="4500" dirty="0" smtClean="0"/>
              <a:t>. 820 mm</a:t>
            </a:r>
          </a:p>
          <a:p>
            <a:r>
              <a:rPr lang="fi-FI" sz="4500" dirty="0" smtClean="0"/>
              <a:t>Roottorin </a:t>
            </a:r>
            <a:r>
              <a:rPr lang="fi-FI" sz="4500" dirty="0" err="1" smtClean="0"/>
              <a:t>halk</a:t>
            </a:r>
            <a:r>
              <a:rPr lang="fi-FI" sz="4500" dirty="0" smtClean="0"/>
              <a:t>. 660 mm</a:t>
            </a:r>
          </a:p>
          <a:p>
            <a:r>
              <a:rPr lang="fi-FI" sz="4500" dirty="0" smtClean="0"/>
              <a:t>Roottorissa 28 terää</a:t>
            </a:r>
          </a:p>
          <a:p>
            <a:r>
              <a:rPr lang="fi-FI" sz="4500" dirty="0" smtClean="0"/>
              <a:t>Laajapintainen murtopultein varustettu seulaverkko, valittavissa </a:t>
            </a:r>
            <a:r>
              <a:rPr lang="fi-FI" sz="4500" dirty="0" smtClean="0"/>
              <a:t>40-200 </a:t>
            </a:r>
            <a:r>
              <a:rPr lang="fi-FI" sz="4500" dirty="0" smtClean="0"/>
              <a:t>mm reikäkoolla</a:t>
            </a:r>
          </a:p>
          <a:p>
            <a:r>
              <a:rPr lang="fi-FI" sz="4500" dirty="0" smtClean="0"/>
              <a:t>Polttoainetankki </a:t>
            </a:r>
            <a:r>
              <a:rPr lang="fi-FI" sz="4500" dirty="0" smtClean="0"/>
              <a:t>760 litraa, dieselmoottorilla</a:t>
            </a:r>
            <a:endParaRPr lang="fi-FI" sz="4500" dirty="0" smtClean="0"/>
          </a:p>
          <a:p>
            <a:r>
              <a:rPr lang="fi-FI" sz="4500" dirty="0" smtClean="0"/>
              <a:t>Pyörä- tai tela-alustainen</a:t>
            </a:r>
          </a:p>
          <a:p>
            <a:r>
              <a:rPr lang="fi-FI" sz="4500" dirty="0" smtClean="0"/>
              <a:t>Koneen paino: </a:t>
            </a:r>
            <a:r>
              <a:rPr lang="fi-FI" sz="4500" dirty="0" smtClean="0"/>
              <a:t>19.300-26.000</a:t>
            </a:r>
            <a:r>
              <a:rPr lang="fi-FI" sz="4500" dirty="0" smtClean="0"/>
              <a:t> </a:t>
            </a:r>
            <a:r>
              <a:rPr lang="fi-FI" sz="4500" dirty="0" err="1" smtClean="0"/>
              <a:t>kg(diesel</a:t>
            </a:r>
            <a:r>
              <a:rPr lang="fi-FI" sz="4500" dirty="0" smtClean="0"/>
              <a:t>), 11.000-12.700 </a:t>
            </a:r>
            <a:r>
              <a:rPr lang="fi-FI" sz="4500" dirty="0" err="1" smtClean="0"/>
              <a:t>kg(sähkö</a:t>
            </a:r>
            <a:r>
              <a:rPr lang="fi-FI" sz="4500" dirty="0" smtClean="0"/>
              <a:t>)</a:t>
            </a:r>
          </a:p>
          <a:p>
            <a:pPr marL="0" indent="0">
              <a:buNone/>
            </a:pPr>
            <a:r>
              <a:rPr lang="fi-FI" sz="4500" dirty="0"/>
              <a:t> </a:t>
            </a:r>
            <a:r>
              <a:rPr lang="fi-FI" sz="4500" dirty="0" smtClean="0"/>
              <a:t>      </a:t>
            </a:r>
            <a:r>
              <a:rPr lang="fi-FI" sz="4500" dirty="0" smtClean="0"/>
              <a:t>pituus </a:t>
            </a:r>
            <a:r>
              <a:rPr lang="fi-FI" sz="4500" dirty="0" smtClean="0"/>
              <a:t>12,5 m, </a:t>
            </a:r>
            <a:r>
              <a:rPr lang="fi-FI" sz="4500" dirty="0" err="1" smtClean="0"/>
              <a:t>lev</a:t>
            </a:r>
            <a:r>
              <a:rPr lang="fi-FI" sz="4500" dirty="0" smtClean="0"/>
              <a:t>. 3 m, </a:t>
            </a:r>
            <a:r>
              <a:rPr lang="fi-FI" sz="4500" dirty="0" err="1" smtClean="0"/>
              <a:t>kork</a:t>
            </a:r>
            <a:r>
              <a:rPr lang="fi-FI" sz="4500" dirty="0" smtClean="0"/>
              <a:t>. 4 m </a:t>
            </a:r>
          </a:p>
          <a:p>
            <a:r>
              <a:rPr lang="fi-FI" sz="4500" dirty="0" smtClean="0"/>
              <a:t>Materiaalit: Pyöreä puu, ranka, risu, kierrätyspuu, </a:t>
            </a:r>
            <a:r>
              <a:rPr lang="fi-FI" sz="4500" dirty="0" smtClean="0"/>
              <a:t>esimurskattu kanto</a:t>
            </a:r>
            <a:endParaRPr lang="fi-FI" sz="4500" dirty="0" smtClean="0"/>
          </a:p>
          <a:p>
            <a:r>
              <a:rPr lang="fi-FI" sz="4500" dirty="0" smtClean="0"/>
              <a:t>Erittäin korkealaatuista puupolttoainetta yhdellä ajolla!!!  </a:t>
            </a:r>
            <a:endParaRPr lang="fi-FI" sz="45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Terävaihtoehtoja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 smtClean="0"/>
          </a:p>
          <a:p>
            <a:r>
              <a:rPr lang="fi-FI" sz="1800" dirty="0" smtClean="0"/>
              <a:t>Perinteiset murskaavat terät 1:llä tai kahdella pultilla esim. </a:t>
            </a:r>
            <a:endParaRPr lang="fi-FI" sz="1800" dirty="0" smtClean="0"/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</a:t>
            </a:r>
            <a:r>
              <a:rPr lang="fi-FI" sz="1800" dirty="0" smtClean="0"/>
              <a:t>kannon </a:t>
            </a:r>
            <a:r>
              <a:rPr lang="fi-FI" sz="1800" dirty="0" smtClean="0"/>
              <a:t>sekä </a:t>
            </a:r>
            <a:r>
              <a:rPr lang="fi-FI" sz="1800" dirty="0" smtClean="0"/>
              <a:t>kierrätyspuun </a:t>
            </a:r>
            <a:r>
              <a:rPr lang="fi-FI" sz="1800" dirty="0" smtClean="0"/>
              <a:t>murskaukseen.</a:t>
            </a:r>
          </a:p>
          <a:p>
            <a:pPr marL="0" indent="0">
              <a:buNone/>
            </a:pPr>
            <a:r>
              <a:rPr lang="fi-FI" sz="1800" dirty="0" smtClean="0"/>
              <a:t>      - terät kestävät hyvin epäpuhtauksia ja ovat käännettäviä. </a:t>
            </a:r>
            <a:endParaRPr lang="fi-FI" sz="1800" dirty="0" smtClean="0"/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 </a:t>
            </a:r>
            <a:r>
              <a:rPr lang="fi-FI" sz="1800" dirty="0" smtClean="0"/>
              <a:t>Erittäin </a:t>
            </a:r>
            <a:r>
              <a:rPr lang="fi-FI" sz="1800" dirty="0" smtClean="0"/>
              <a:t>pitkä kestoikä.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- terät pysyvät hyvin kiinni järeiden pulttien ansiosta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Hot </a:t>
            </a:r>
            <a:r>
              <a:rPr lang="fi-FI" sz="1800" dirty="0" err="1" smtClean="0"/>
              <a:t>Saw</a:t>
            </a:r>
            <a:r>
              <a:rPr lang="fi-FI" sz="1800" dirty="0" smtClean="0"/>
              <a:t> leikkaavat terät pyöreän puun sekä puntaan risun </a:t>
            </a:r>
            <a:endParaRPr lang="fi-FI" sz="1800" dirty="0" smtClean="0"/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</a:t>
            </a:r>
            <a:r>
              <a:rPr lang="fi-FI" sz="1800" dirty="0" smtClean="0"/>
              <a:t>murskaukseen</a:t>
            </a:r>
            <a:r>
              <a:rPr lang="fi-FI" sz="1800" dirty="0" smtClean="0"/>
              <a:t>.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- leikkaava terä joka puhtaan puun murskauksessa pienentää </a:t>
            </a:r>
            <a:endParaRPr lang="fi-FI" sz="1800" dirty="0" smtClean="0"/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  </a:t>
            </a:r>
            <a:r>
              <a:rPr lang="fi-FI" sz="1800" dirty="0" smtClean="0"/>
              <a:t>polttoaineen kulutusta </a:t>
            </a:r>
            <a:r>
              <a:rPr lang="fi-FI" sz="1800" dirty="0" smtClean="0"/>
              <a:t>ja tekee hakkeesta entistä laadukkaampaa.</a:t>
            </a:r>
          </a:p>
          <a:p>
            <a:pPr marL="0" indent="0">
              <a:buNone/>
            </a:pPr>
            <a:r>
              <a:rPr lang="fi-FI" sz="1800" dirty="0" smtClean="0"/>
              <a:t>       - terät myös käännettäviä 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cke\Desktop\Roto powerpoint kuvat\indexable-too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15" y="2126765"/>
            <a:ext cx="1647626" cy="12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cke\Pictures\Laitteesta NOKIA Lumia 900\Filmirulla\WP_0002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89894" y="3891426"/>
            <a:ext cx="1113874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Rumpu ja terän kiinnitys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r>
              <a:rPr lang="fi-FI" sz="1800" dirty="0" smtClean="0"/>
              <a:t>Rumpu on </a:t>
            </a:r>
            <a:r>
              <a:rPr lang="fi-FI" sz="1800" dirty="0"/>
              <a:t>s</a:t>
            </a:r>
            <a:r>
              <a:rPr lang="fi-FI" sz="1800" dirty="0" smtClean="0"/>
              <a:t>ylinterimäinen täysin umpinainen joten 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epäpuhtaudet eivät pääse rummun sisälle tekemään tuhoja. </a:t>
            </a: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      </a:t>
            </a: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Terän jalan ja itse terän kiinnitys erittäin järkevä ja kestävä.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Terän pultti/pultit järeitä joten terä pysyy hyvin kiinni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 terän koko eliniän. Terän jalka tukevasti kiinni rummussa.</a:t>
            </a: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8"/>
            <a:ext cx="2143125" cy="16002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4581129"/>
            <a:ext cx="2400299" cy="1600199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9"/>
            <a:ext cx="2400298" cy="160019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62" y="1916832"/>
            <a:ext cx="1909625" cy="14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5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Syöttöpöytä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1,7 m leveä ja 5 m pitkä teräksinen erittäin kestävä umpinainen syöttömatto mahdollistaa kaikenlaisen materiaalin tehokkaan syöttämisen. Teräsmatolla erittäin pitkä kestoikä! Isossa yläsyöttörullassa aggressiiviset kammat.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29" y="2996952"/>
            <a:ext cx="442849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3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Magneetit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sz="1800" dirty="0" smtClean="0"/>
          </a:p>
          <a:p>
            <a:r>
              <a:rPr lang="fi-FI" sz="2100" dirty="0" smtClean="0"/>
              <a:t>Murskiin saatavissa lisävarusteena tehokkaat</a:t>
            </a:r>
          </a:p>
          <a:p>
            <a:pPr marL="0" indent="0">
              <a:buNone/>
            </a:pPr>
            <a:r>
              <a:rPr lang="fi-FI" sz="2100" dirty="0"/>
              <a:t> </a:t>
            </a:r>
            <a:r>
              <a:rPr lang="fi-FI" sz="2100" dirty="0" smtClean="0"/>
              <a:t>      magneetit metallien poistamiseen hakkeesta.</a:t>
            </a:r>
          </a:p>
          <a:p>
            <a:pPr marL="0" indent="0">
              <a:buNone/>
            </a:pPr>
            <a:endParaRPr lang="fi-FI" sz="2100" dirty="0" smtClean="0"/>
          </a:p>
          <a:p>
            <a:r>
              <a:rPr lang="fi-FI" sz="2100" dirty="0" smtClean="0"/>
              <a:t>Poistokuljettimen yläpuolinen erittäin tehokas</a:t>
            </a:r>
          </a:p>
          <a:p>
            <a:pPr marL="0" indent="0">
              <a:buNone/>
            </a:pPr>
            <a:r>
              <a:rPr lang="fi-FI" sz="2100" dirty="0"/>
              <a:t> </a:t>
            </a:r>
            <a:r>
              <a:rPr lang="fi-FI" sz="2100" dirty="0" smtClean="0"/>
              <a:t>      magneetti joka poistaa suurimman osan metalleista</a:t>
            </a:r>
          </a:p>
          <a:p>
            <a:pPr marL="0" indent="0">
              <a:buNone/>
            </a:pPr>
            <a:endParaRPr lang="fi-FI" sz="2100" dirty="0"/>
          </a:p>
          <a:p>
            <a:r>
              <a:rPr lang="fi-FI" sz="2100" dirty="0" smtClean="0"/>
              <a:t>Jos kuitenkin yksittäiset metalliesineet pääsevät </a:t>
            </a:r>
          </a:p>
          <a:p>
            <a:pPr marL="0" indent="0">
              <a:buNone/>
            </a:pPr>
            <a:r>
              <a:rPr lang="fi-FI" sz="2100" dirty="0"/>
              <a:t> </a:t>
            </a:r>
            <a:r>
              <a:rPr lang="fi-FI" sz="2100" dirty="0" smtClean="0"/>
              <a:t>      kuljettimen pohjaa pitkin 1. magneetin ohi, </a:t>
            </a:r>
          </a:p>
          <a:p>
            <a:pPr marL="0" indent="0">
              <a:buNone/>
            </a:pPr>
            <a:r>
              <a:rPr lang="fi-FI" sz="2100" dirty="0"/>
              <a:t> </a:t>
            </a:r>
            <a:r>
              <a:rPr lang="fi-FI" sz="2100" dirty="0" smtClean="0"/>
              <a:t>      poistokuljettimen uloimman rullan sisällä on toinen </a:t>
            </a:r>
          </a:p>
          <a:p>
            <a:pPr marL="0" indent="0">
              <a:buNone/>
            </a:pPr>
            <a:r>
              <a:rPr lang="fi-FI" sz="2100" dirty="0"/>
              <a:t> </a:t>
            </a:r>
            <a:r>
              <a:rPr lang="fi-FI" sz="2100" dirty="0" smtClean="0"/>
              <a:t>      magneetti joka poistaa viimeiset metalliesineet </a:t>
            </a:r>
          </a:p>
          <a:p>
            <a:pPr marL="0" indent="0">
              <a:buNone/>
            </a:pPr>
            <a:r>
              <a:rPr lang="fi-FI" sz="2100" dirty="0"/>
              <a:t> </a:t>
            </a:r>
            <a:r>
              <a:rPr lang="fi-FI" sz="2100" dirty="0" smtClean="0"/>
              <a:t>      hakkeesta.</a:t>
            </a:r>
            <a:endParaRPr lang="fi-FI" sz="21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77" y="1844824"/>
            <a:ext cx="1621980" cy="122413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32" y="3423328"/>
            <a:ext cx="1629496" cy="12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Vastaterähylly( ”</a:t>
            </a:r>
            <a:r>
              <a:rPr lang="fi-FI" dirty="0" err="1" smtClean="0"/>
              <a:t>Slab</a:t>
            </a:r>
            <a:r>
              <a:rPr lang="fi-FI" dirty="0" smtClean="0"/>
              <a:t> </a:t>
            </a:r>
            <a:r>
              <a:rPr lang="fi-FI" dirty="0" err="1" smtClean="0"/>
              <a:t>Ramp</a:t>
            </a:r>
            <a:r>
              <a:rPr lang="fi-FI" dirty="0" smtClean="0"/>
              <a:t>”)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Vastaterähylly on erittäin tärkeä kun samalla koneella murskataan erilaisia materiaaleja.</a:t>
            </a:r>
          </a:p>
          <a:p>
            <a:r>
              <a:rPr lang="fi-FI" sz="1800" dirty="0" smtClean="0"/>
              <a:t>Vastaterähyllyä voidaan säätää 5 eri asentoon riippuen onko materiaalia isoa ja kovaa jolloin voidaan pitää hyllyä ala-asennossa tai sitten jos ajetaan ohutta sitkeätä materiaalia kuten aika tuoretta risua tai vaneria niin nostetaan hyllyä ja saadaan parempaa leikkuuta jotta murska ei ylisyö.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         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          Vastaterähylly alhaalla                                Vastaterähylly ylhäällä</a:t>
            </a:r>
          </a:p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ab Ramp D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64" y="40631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ab Ram 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2" y="40436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4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Hakkeen värjäys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Haluatko hieman enemmän rahaa tehdystä hakkeen kuutiosta kuin ennen?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 Jos vastasit kyllä, ratkaisu on hakkeen värjäämisessä maisemointiin.</a:t>
            </a:r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err="1" smtClean="0"/>
              <a:t>Rotochopperissa</a:t>
            </a:r>
            <a:r>
              <a:rPr lang="fi-FI" sz="1800" dirty="0" smtClean="0"/>
              <a:t> ainutlaatuinen hakkeen värjäysmahdollisuus jopa samalla kuin murskaat. Täydellistä värjättyä haketta kovalla tuotolla!</a:t>
            </a:r>
          </a:p>
          <a:p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16424" cy="880200"/>
          </a:xfrm>
          <a:prstGeom prst="rect">
            <a:avLst/>
          </a:prstGeom>
        </p:spPr>
      </p:pic>
      <p:pic>
        <p:nvPicPr>
          <p:cNvPr id="5" name="Picture 2" descr="X:\Yhteiset\Päämiehet\ROTOCHOPPER\Logo\Rotologo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34319" cy="10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41579"/>
            <a:ext cx="2348587" cy="177700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9574"/>
            <a:ext cx="2538028" cy="169334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21788"/>
            <a:ext cx="2534712" cy="16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7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497</Words>
  <Application>Microsoft Office PowerPoint</Application>
  <PresentationFormat>Näytössä katseltava diaesitys (4:3)</PresentationFormat>
  <Paragraphs>107</Paragraphs>
  <Slides>11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ROTOCHOPPER MC266/EC256/366 </vt:lpstr>
      <vt:lpstr>PowerPoint-esitys</vt:lpstr>
      <vt:lpstr>   MC 266 Diesel-/sähkömoottorilla</vt:lpstr>
      <vt:lpstr>   Terävaihtoehtoja </vt:lpstr>
      <vt:lpstr>   Rumpu ja terän kiinnitys </vt:lpstr>
      <vt:lpstr>   Syöttöpöytä </vt:lpstr>
      <vt:lpstr>   Magneetit </vt:lpstr>
      <vt:lpstr>   Vastaterähylly( ”Slab Ramp”) </vt:lpstr>
      <vt:lpstr>   Hakkeen värjäys </vt:lpstr>
      <vt:lpstr>   Tela-/ pyöräalustainen  </vt:lpstr>
      <vt:lpstr>   Sähkö- / dieselmoottori käyttöisenä  </vt:lpstr>
    </vt:vector>
  </TitlesOfParts>
  <Company>Sawcenter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ROTOCHOPPER B66 / E66</dc:title>
  <dc:creator>Jocke</dc:creator>
  <cp:lastModifiedBy>Jocke</cp:lastModifiedBy>
  <cp:revision>33</cp:revision>
  <cp:lastPrinted>2013-12-27T10:09:34Z</cp:lastPrinted>
  <dcterms:created xsi:type="dcterms:W3CDTF">2013-12-23T07:25:22Z</dcterms:created>
  <dcterms:modified xsi:type="dcterms:W3CDTF">2013-12-27T10:10:30Z</dcterms:modified>
</cp:coreProperties>
</file>