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3" r:id="rId3"/>
    <p:sldId id="400" r:id="rId4"/>
    <p:sldId id="402" r:id="rId5"/>
    <p:sldId id="401" r:id="rId6"/>
    <p:sldId id="403" r:id="rId7"/>
    <p:sldId id="417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5" r:id="rId17"/>
    <p:sldId id="416" r:id="rId18"/>
    <p:sldId id="397" r:id="rId19"/>
  </p:sldIdLst>
  <p:sldSz cx="9906000" cy="6858000" type="A4"/>
  <p:notesSz cx="7099300" cy="10234613"/>
  <p:defaultTextStyle>
    <a:defPPr>
      <a:defRPr lang="sv-SE"/>
    </a:defPPr>
    <a:lvl1pPr algn="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13B"/>
    <a:srgbClr val="005194"/>
    <a:srgbClr val="484848"/>
    <a:srgbClr val="C0C0C0"/>
    <a:srgbClr val="DDDDDD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821" autoAdjust="0"/>
  </p:normalViewPr>
  <p:slideViewPr>
    <p:cSldViewPr>
      <p:cViewPr>
        <p:scale>
          <a:sx n="86" d="100"/>
          <a:sy n="86" d="100"/>
        </p:scale>
        <p:origin x="-7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422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885363"/>
            <a:ext cx="3048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885363"/>
            <a:ext cx="3048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smtClean="0"/>
            </a:lvl1pPr>
          </a:lstStyle>
          <a:p>
            <a:pPr>
              <a:defRPr/>
            </a:pPr>
            <a:fld id="{7271C329-F6A6-471A-922E-55C9A39D730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38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0263" y="762000"/>
            <a:ext cx="550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885363"/>
            <a:ext cx="3048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885363"/>
            <a:ext cx="30480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smtClean="0"/>
            </a:lvl1pPr>
          </a:lstStyle>
          <a:p>
            <a:pPr>
              <a:defRPr/>
            </a:pPr>
            <a:fld id="{57196724-D295-40A1-8CCE-D43206F96D6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515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868DC-1D71-4175-A14C-417190DA60C0}" type="slidenum">
              <a:rPr lang="sv-SE"/>
              <a:pPr/>
              <a:t>1</a:t>
            </a:fld>
            <a:endParaRPr lang="sv-SE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49813"/>
            <a:ext cx="5257800" cy="325437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3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360000"/>
            <a:ext cx="8280000" cy="54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000" y="1188000"/>
            <a:ext cx="8280000" cy="4680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360000"/>
            <a:ext cx="828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8000" y="1188000"/>
            <a:ext cx="3960000" cy="639762"/>
          </a:xfrm>
        </p:spPr>
        <p:txBody>
          <a:bodyPr anchor="t" anchorCtr="0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8000" y="1800000"/>
            <a:ext cx="3960000" cy="3933296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220000" y="1188000"/>
            <a:ext cx="3960000" cy="639762"/>
          </a:xfrm>
        </p:spPr>
        <p:txBody>
          <a:bodyPr anchor="t" anchorCtr="0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220000" y="1800000"/>
            <a:ext cx="3960000" cy="3918421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360000"/>
            <a:ext cx="828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smtClean="0"/>
              <a:t>Klicka här för att ändra format</a:t>
            </a:r>
            <a:endParaRPr lang="en-GB" noProof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828000" y="1188000"/>
            <a:ext cx="6783464" cy="4680000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Infoga bild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7848000" y="1188000"/>
            <a:ext cx="1728000" cy="4653256"/>
          </a:xfrm>
        </p:spPr>
        <p:txBody>
          <a:bodyPr anchor="t" anchorCtr="0"/>
          <a:lstStyle>
            <a:lvl1pPr marL="0" indent="0">
              <a:buNone/>
              <a:defRPr sz="2200" b="0" i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360000"/>
            <a:ext cx="8280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828000" y="1188000"/>
            <a:ext cx="5832648" cy="4680000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Infoga bild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7401272" y="1196752"/>
            <a:ext cx="2174728" cy="864096"/>
          </a:xfrm>
        </p:spPr>
        <p:txBody>
          <a:bodyPr anchor="t" anchorCtr="0"/>
          <a:lstStyle>
            <a:lvl1pPr marL="0" indent="0">
              <a:buNone/>
              <a:defRPr sz="2000" b="1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0"/>
          </p:nvPr>
        </p:nvSpPr>
        <p:spPr>
          <a:xfrm>
            <a:off x="6969224" y="2564904"/>
            <a:ext cx="2736279" cy="230376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51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13000" y="2276872"/>
            <a:ext cx="8280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bakgrundsrubriken</a:t>
            </a:r>
            <a:endParaRPr lang="en-GB" noProof="0" dirty="0" smtClean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88" y="6037881"/>
            <a:ext cx="9906000" cy="4866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82" y="2268103"/>
            <a:ext cx="5211814" cy="1376921"/>
          </a:xfrm>
          <a:prstGeom prst="rect">
            <a:avLst/>
          </a:prstGeom>
        </p:spPr>
      </p:pic>
      <p:sp>
        <p:nvSpPr>
          <p:cNvPr id="3" name="textruta 2"/>
          <p:cNvSpPr txBox="1"/>
          <p:nvPr userDrawn="1"/>
        </p:nvSpPr>
        <p:spPr>
          <a:xfrm>
            <a:off x="0" y="6021288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i="0" baseline="0" dirty="0" smtClean="0">
                <a:solidFill>
                  <a:srgbClr val="005194"/>
                </a:solidFill>
                <a:latin typeface="Calibri" panose="020F0502020204030204" pitchFamily="34" charset="0"/>
              </a:rPr>
              <a:t>bruksmobile.com   </a:t>
            </a:r>
            <a:r>
              <a:rPr lang="sv-SE" sz="2000" b="0" i="0" baseline="0" dirty="0" smtClean="0">
                <a:solidFill>
                  <a:srgbClr val="F4A13B"/>
                </a:solidFill>
                <a:latin typeface="Calibri" panose="020F0502020204030204" pitchFamily="34" charset="0"/>
              </a:rPr>
              <a:t>–</a:t>
            </a:r>
            <a:r>
              <a:rPr lang="sv-SE" sz="2000" b="0" i="0" baseline="0" dirty="0" smtClean="0">
                <a:solidFill>
                  <a:srgbClr val="005194"/>
                </a:solidFill>
                <a:latin typeface="Calibri" panose="020F0502020204030204" pitchFamily="34" charset="0"/>
              </a:rPr>
              <a:t>   </a:t>
            </a:r>
            <a:r>
              <a:rPr lang="sv-SE" sz="2000" b="0" i="0" kern="1200" baseline="0" dirty="0" smtClean="0">
                <a:solidFill>
                  <a:srgbClr val="005194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facebook.com/bruksmobile </a:t>
            </a:r>
            <a:r>
              <a:rPr lang="sv-SE" sz="2000" b="0" i="0" baseline="0" dirty="0" smtClean="0">
                <a:solidFill>
                  <a:srgbClr val="005194"/>
                </a:solidFill>
                <a:latin typeface="Calibri" panose="020F0502020204030204" pitchFamily="34" charset="0"/>
              </a:rPr>
              <a:t>  </a:t>
            </a:r>
            <a:r>
              <a:rPr lang="sv-SE" sz="2000" b="0" i="0" baseline="0" dirty="0" smtClean="0">
                <a:solidFill>
                  <a:srgbClr val="F4A13B"/>
                </a:solidFill>
                <a:latin typeface="Calibri" panose="020F0502020204030204" pitchFamily="34" charset="0"/>
              </a:rPr>
              <a:t>–</a:t>
            </a:r>
            <a:r>
              <a:rPr lang="sv-SE" sz="2000" b="0" i="0" baseline="0" dirty="0" smtClean="0">
                <a:solidFill>
                  <a:srgbClr val="005194"/>
                </a:solidFill>
                <a:latin typeface="Calibri" panose="020F0502020204030204" pitchFamily="34" charset="0"/>
              </a:rPr>
              <a:t>   </a:t>
            </a:r>
            <a:r>
              <a:rPr lang="sv-SE" sz="2000" b="0" i="0" kern="1200" baseline="0" dirty="0" smtClean="0">
                <a:solidFill>
                  <a:srgbClr val="005194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youtube.com/</a:t>
            </a:r>
            <a:r>
              <a:rPr lang="sv-SE" sz="2000" b="0" i="0" kern="1200" baseline="0" dirty="0" err="1" smtClean="0">
                <a:solidFill>
                  <a:srgbClr val="005194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MobileChippers</a:t>
            </a:r>
            <a:endParaRPr lang="sv-SE" sz="2000" b="0" i="0" baseline="0" dirty="0">
              <a:solidFill>
                <a:srgbClr val="005194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8000" y="360000"/>
            <a:ext cx="828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bakgrundsrubriken</a:t>
            </a:r>
            <a:endParaRPr lang="en-GB" noProof="0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000" y="1188000"/>
            <a:ext cx="82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80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300" b="0" baseline="0">
                <a:latin typeface="Calibri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300" b="0" baseline="0">
                <a:latin typeface="Calibri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88" y="6021288"/>
            <a:ext cx="9906000" cy="51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3" r:id="rId3"/>
    <p:sldLayoutId id="2147483660" r:id="rId4"/>
    <p:sldLayoutId id="2147483661" r:id="rId5"/>
    <p:sldLayoutId id="2147483659" r:id="rId6"/>
    <p:sldLayoutId id="2147483658" r:id="rId7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0" baseline="0">
          <a:solidFill>
            <a:srgbClr val="005194"/>
          </a:solidFill>
          <a:effectLst/>
          <a:latin typeface="Calibri Light" panose="020F0302020204030204" pitchFamily="34" charset="0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0" indent="0" algn="l" defTabSz="957263" rtl="0" eaLnBrk="1" fontAlgn="base" hangingPunct="1">
        <a:spcBef>
          <a:spcPct val="0"/>
        </a:spcBef>
        <a:spcAft>
          <a:spcPts val="1000"/>
        </a:spcAft>
        <a:buClr>
          <a:srgbClr val="7D7D7D"/>
        </a:buClr>
        <a:buSzPct val="90000"/>
        <a:buFont typeface="Wingdings" pitchFamily="2" charset="2"/>
        <a:buNone/>
        <a:defRPr sz="2400" b="0" baseline="0">
          <a:solidFill>
            <a:srgbClr val="484848"/>
          </a:solidFill>
          <a:latin typeface="+mn-lt"/>
          <a:ea typeface="+mn-ea"/>
          <a:cs typeface="+mn-cs"/>
        </a:defRPr>
      </a:lvl1pPr>
      <a:lvl2pPr marL="779463" indent="-300038" algn="l" defTabSz="957263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rgbClr val="484848"/>
          </a:solidFill>
          <a:latin typeface="+mn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har char="•"/>
        <a:defRPr sz="2000" b="0" baseline="0">
          <a:solidFill>
            <a:srgbClr val="484848"/>
          </a:solidFill>
          <a:latin typeface="+mn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 b="1">
          <a:solidFill>
            <a:srgbClr val="7D7D7D"/>
          </a:solidFill>
          <a:latin typeface="+mn-lt"/>
        </a:defRPr>
      </a:lvl4pPr>
      <a:lvl5pPr marL="21558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7D7D7D"/>
          </a:solidFill>
          <a:latin typeface="+mn-lt"/>
        </a:defRPr>
      </a:lvl5pPr>
      <a:lvl6pPr marL="26130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7D7D7D"/>
          </a:solidFill>
          <a:latin typeface="+mn-lt"/>
        </a:defRPr>
      </a:lvl6pPr>
      <a:lvl7pPr marL="30702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7D7D7D"/>
          </a:solidFill>
          <a:latin typeface="+mn-lt"/>
        </a:defRPr>
      </a:lvl7pPr>
      <a:lvl8pPr marL="35274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7D7D7D"/>
          </a:solidFill>
          <a:latin typeface="+mn-lt"/>
        </a:defRPr>
      </a:lvl8pPr>
      <a:lvl9pPr marL="3984625" indent="-239713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rgbClr val="7D7D7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C06C.FBCAB30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BRUKS 1006 Chipper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Upper</a:t>
            </a:r>
            <a:r>
              <a:rPr lang="sv-SE" dirty="0"/>
              <a:t> </a:t>
            </a:r>
            <a:r>
              <a:rPr lang="sv-SE" dirty="0" err="1"/>
              <a:t>feed</a:t>
            </a:r>
            <a:r>
              <a:rPr lang="sv-SE" dirty="0"/>
              <a:t> roller</a:t>
            </a:r>
          </a:p>
        </p:txBody>
      </p:sp>
      <p:pic>
        <p:nvPicPr>
          <p:cNvPr id="7170" name="Picture 2" descr="M:\Mina Dokument\Bruks Mobile Chippers\Marknadsföring\Material för DealerMeeting 2015\1006 hugg Presentationer\Hugg_2_undrematarverk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5" y="931254"/>
            <a:ext cx="6600361" cy="49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Infeed table</a:t>
            </a:r>
            <a:endParaRPr lang="sv-SE" dirty="0"/>
          </a:p>
        </p:txBody>
      </p:sp>
      <p:pic>
        <p:nvPicPr>
          <p:cNvPr id="8194" name="Picture 2" descr="M:\Mina Dokument\Bruks Mobile Chippers\Marknadsföring\Material för DealerMeeting 2015\1006 hugg Presentationer\Hugg_3_matarbord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87" y="1187450"/>
            <a:ext cx="6257789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Infeed table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Service position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Parking position</a:t>
            </a:r>
            <a:endParaRPr lang="en-US" dirty="0"/>
          </a:p>
        </p:txBody>
      </p:sp>
      <p:pic>
        <p:nvPicPr>
          <p:cNvPr id="9218" name="Picture 2" descr="M:\Mina Dokument\Bruks Mobile Chippers\Marknadsföring\Material för DealerMeeting 2015\1006 hugg Presentationer\Hugg_3_matarbord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3" y="1772816"/>
            <a:ext cx="519941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:\Mina Dokument\Bruks Mobile Chippers\Marknadsföring\Material för DealerMeeting 2015\1006 hugg Presentationer\Hugg_3_matarbord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13" y="1556793"/>
            <a:ext cx="5529887" cy="41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Accelerator </a:t>
            </a:r>
            <a:r>
              <a:rPr lang="sv-SE" dirty="0" err="1" smtClean="0"/>
              <a:t>hood</a:t>
            </a:r>
            <a:endParaRPr lang="sv-SE" dirty="0"/>
          </a:p>
        </p:txBody>
      </p:sp>
      <p:pic>
        <p:nvPicPr>
          <p:cNvPr id="10242" name="Picture 2" descr="M:\Mina Dokument\Bruks Mobile Chippers\Marknadsföring\Material för DealerMeeting 2015\1006 hugg Presentationer\Hugg_4_huv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1092811"/>
            <a:ext cx="6384336" cy="47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New turning </a:t>
            </a:r>
            <a:r>
              <a:rPr lang="sv-SE" dirty="0" err="1" smtClean="0"/>
              <a:t>equipment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Slewing </a:t>
            </a:r>
            <a:r>
              <a:rPr lang="en-US" dirty="0"/>
              <a:t>ring with ball bearings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 smtClean="0"/>
              <a:t>Worm</a:t>
            </a:r>
            <a:r>
              <a:rPr lang="sv-SE" dirty="0" smtClean="0"/>
              <a:t> </a:t>
            </a:r>
            <a:r>
              <a:rPr lang="sv-SE" dirty="0" err="1" smtClean="0"/>
              <a:t>screw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hydraulic</a:t>
            </a:r>
            <a:r>
              <a:rPr lang="sv-SE" dirty="0"/>
              <a:t> motor. </a:t>
            </a:r>
            <a:r>
              <a:rPr lang="sv-SE" dirty="0" smtClean="0"/>
              <a:t>Self-</a:t>
            </a:r>
            <a:r>
              <a:rPr lang="sv-SE" dirty="0" err="1" smtClean="0"/>
              <a:t>locking</a:t>
            </a:r>
            <a:endParaRPr lang="sv-SE" dirty="0"/>
          </a:p>
        </p:txBody>
      </p:sp>
      <p:pic>
        <p:nvPicPr>
          <p:cNvPr id="11266" name="Picture 2" descr="M:\Mina Dokument\Bruks Mobile Chippers\Marknadsföring\Material för DealerMeeting 2015\1006 hugg Presentationer\Hugg_5_Flisrör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925504"/>
            <a:ext cx="3959225" cy="36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M:\Mina Dokument\Bruks Mobile Chippers\Marknadsföring\Material för DealerMeeting 2015\1006 hugg Presentationer\Hugg_5_Flisrör_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828"/>
            <a:ext cx="3960813" cy="368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Chip </a:t>
            </a:r>
            <a:r>
              <a:rPr lang="sv-SE" dirty="0" err="1" smtClean="0"/>
              <a:t>tube</a:t>
            </a:r>
            <a:endParaRPr lang="sv-SE" dirty="0"/>
          </a:p>
        </p:txBody>
      </p:sp>
      <p:pic>
        <p:nvPicPr>
          <p:cNvPr id="12291" name="Picture 3" descr="M:\Mina Dokument\Bruks Mobile Chippers\Marknadsföring\Material för DealerMeeting 2015\1006 hugg Presentationer\Hugg_5_Flisrö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837946"/>
            <a:ext cx="6912768" cy="51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9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Chip </a:t>
            </a:r>
            <a:r>
              <a:rPr lang="sv-SE" dirty="0" err="1" smtClean="0"/>
              <a:t>Tube</a:t>
            </a:r>
            <a:r>
              <a:rPr lang="sv-SE" dirty="0" smtClean="0"/>
              <a:t> in new design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Standard in </a:t>
            </a:r>
            <a:r>
              <a:rPr lang="sv-SE" dirty="0" err="1" smtClean="0"/>
              <a:t>raised</a:t>
            </a:r>
            <a:r>
              <a:rPr lang="sv-SE" dirty="0" smtClean="0"/>
              <a:t> position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 smtClean="0"/>
              <a:t>Parking</a:t>
            </a:r>
            <a:r>
              <a:rPr lang="sv-SE" dirty="0" smtClean="0"/>
              <a:t> position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05184"/>
            <a:ext cx="3959225" cy="33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10454"/>
            <a:ext cx="3960813" cy="169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 tube with extension, 1160 mm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Raised position</a:t>
            </a:r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/>
              <a:t>Parking</a:t>
            </a:r>
            <a:r>
              <a:rPr lang="sv-SE" dirty="0"/>
              <a:t> position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450342"/>
            <a:ext cx="3959225" cy="263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88533"/>
            <a:ext cx="3960813" cy="134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1006 Chipper </a:t>
            </a:r>
            <a:r>
              <a:rPr lang="sv-SE" dirty="0" err="1" smtClean="0"/>
              <a:t>Unit</a:t>
            </a:r>
            <a:endParaRPr lang="sv-SE" dirty="0"/>
          </a:p>
        </p:txBody>
      </p:sp>
      <p:pic>
        <p:nvPicPr>
          <p:cNvPr id="14338" name="Picture 2" descr="M:\Mina Dokument\Bruks Mobile Chippers\Marknadsföring\Material för DealerMeeting 2015\1006 hugg Presentationer\Hugg_1006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601" y="823551"/>
            <a:ext cx="6853862" cy="51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928664" y="2660883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8500 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Chipper housing </a:t>
            </a:r>
            <a:endParaRPr lang="en-US" dirty="0"/>
          </a:p>
        </p:txBody>
      </p:sp>
      <p:pic>
        <p:nvPicPr>
          <p:cNvPr id="1026" name="Picture 2" descr="M:\Mina Dokument\Bruks Mobile Chippers\Marknadsföring\Material för DealerMeeting 2015\1006 hugg Presentationer\Hugg_1_stomme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5" y="931254"/>
            <a:ext cx="6600361" cy="49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ndad rektangulär 2"/>
          <p:cNvSpPr/>
          <p:nvPr/>
        </p:nvSpPr>
        <p:spPr bwMode="auto">
          <a:xfrm>
            <a:off x="1928664" y="1628800"/>
            <a:ext cx="2786608" cy="637601"/>
          </a:xfrm>
          <a:prstGeom prst="wedgeRoundRectCallout">
            <a:avLst>
              <a:gd name="adj1" fmla="val 30183"/>
              <a:gd name="adj2" fmla="val 100257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Robust design,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25 mm steel in the sides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undad rektangulär 3"/>
          <p:cNvSpPr/>
          <p:nvPr/>
        </p:nvSpPr>
        <p:spPr bwMode="auto">
          <a:xfrm>
            <a:off x="6177136" y="2204864"/>
            <a:ext cx="2592288" cy="637601"/>
          </a:xfrm>
          <a:prstGeom prst="wedgeRoundRectCallout">
            <a:avLst>
              <a:gd name="adj1" fmla="val -87556"/>
              <a:gd name="adj2" fmla="val 86690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Exchangeable wear parts in Hardox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steel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2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</a:t>
            </a:r>
            <a:r>
              <a:rPr lang="en-US" dirty="0"/>
              <a:t>duty </a:t>
            </a:r>
            <a:r>
              <a:rPr lang="en-US" dirty="0" smtClean="0"/>
              <a:t>anvil in known design</a:t>
            </a:r>
            <a:endParaRPr lang="en-US" dirty="0"/>
          </a:p>
        </p:txBody>
      </p:sp>
      <p:pic>
        <p:nvPicPr>
          <p:cNvPr id="2050" name="Picture 2" descr="M:\Mina Dokument\Bruks Mobile Chippers\Marknadsföring\Material för DealerMeeting 2015\1006 hugg Presentationer\Hugg_6_Motstålshylla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269168"/>
            <a:ext cx="4176464" cy="29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Mina Dokument\Bruks Mobile Chippers\Marknadsföring\Material för DealerMeeting 2015\1006 hugg Presentationer\Hugg_6_Motstålshylla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32" y="1988840"/>
            <a:ext cx="4515282" cy="315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ndad rektangulär 2"/>
          <p:cNvSpPr/>
          <p:nvPr/>
        </p:nvSpPr>
        <p:spPr bwMode="auto">
          <a:xfrm>
            <a:off x="3296815" y="2204864"/>
            <a:ext cx="1777889" cy="637601"/>
          </a:xfrm>
          <a:prstGeom prst="wedgeRoundRectCallout">
            <a:avLst>
              <a:gd name="adj1" fmla="val -19594"/>
              <a:gd name="adj2" fmla="val 119519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Anvil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in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fixed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position</a:t>
            </a:r>
          </a:p>
        </p:txBody>
      </p:sp>
      <p:sp>
        <p:nvSpPr>
          <p:cNvPr id="4" name="Rundad rektangulär 3"/>
          <p:cNvSpPr/>
          <p:nvPr/>
        </p:nvSpPr>
        <p:spPr bwMode="auto">
          <a:xfrm>
            <a:off x="2720752" y="5085184"/>
            <a:ext cx="914400" cy="637601"/>
          </a:xfrm>
          <a:prstGeom prst="wedgeRoundRectCallout">
            <a:avLst>
              <a:gd name="adj1" fmla="val -48544"/>
              <a:gd name="adj2" fmla="val -14311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v-SE" dirty="0" err="1" smtClean="0"/>
              <a:t>Shear</a:t>
            </a:r>
            <a:r>
              <a:rPr lang="sv-SE" dirty="0" smtClean="0"/>
              <a:t> </a:t>
            </a:r>
            <a:r>
              <a:rPr lang="sv-SE" dirty="0" err="1"/>
              <a:t>bolts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Drum</a:t>
            </a:r>
            <a:r>
              <a:rPr lang="sv-SE" dirty="0" smtClean="0"/>
              <a:t>, 1000 x 1200</a:t>
            </a:r>
            <a:endParaRPr lang="sv-SE" dirty="0"/>
          </a:p>
        </p:txBody>
      </p:sp>
      <p:pic>
        <p:nvPicPr>
          <p:cNvPr id="3075" name="Picture 3" descr="M:\Mina Dokument\Bruks Mobile Chippers\Marknadsföring\Material för DealerMeeting 2015\1006 hugg Presentationer\Rotor_Stomm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52" y="1187450"/>
            <a:ext cx="6666859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ndad rektangulär 2"/>
          <p:cNvSpPr/>
          <p:nvPr/>
        </p:nvSpPr>
        <p:spPr bwMode="auto">
          <a:xfrm>
            <a:off x="704528" y="1844824"/>
            <a:ext cx="3240360" cy="637601"/>
          </a:xfrm>
          <a:prstGeom prst="wedgeRoundRectCallout">
            <a:avLst>
              <a:gd name="adj1" fmla="val 75384"/>
              <a:gd name="adj2" fmla="val 13852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Four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full-lenght</a:t>
            </a:r>
            <a:r>
              <a:rPr kumimoji="0" lang="sv-S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sv-SE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knife</a:t>
            </a:r>
            <a:r>
              <a:rPr kumimoji="0" lang="sv-S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sv-SE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holder</a:t>
            </a:r>
            <a:r>
              <a:rPr kumimoji="0" lang="sv-S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sv-SE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seats</a:t>
            </a:r>
            <a:endParaRPr kumimoji="0" lang="sv-SE" sz="1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Rundad rektangulär 3"/>
          <p:cNvSpPr/>
          <p:nvPr/>
        </p:nvSpPr>
        <p:spPr bwMode="auto">
          <a:xfrm>
            <a:off x="7689304" y="1268760"/>
            <a:ext cx="1296144" cy="875964"/>
          </a:xfrm>
          <a:prstGeom prst="wedgeRound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Rotating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speed 750 rpm</a:t>
            </a:r>
          </a:p>
        </p:txBody>
      </p:sp>
      <p:sp>
        <p:nvSpPr>
          <p:cNvPr id="6" name="Rundad rektangulär 5"/>
          <p:cNvSpPr/>
          <p:nvPr/>
        </p:nvSpPr>
        <p:spPr bwMode="auto">
          <a:xfrm>
            <a:off x="1928664" y="5229200"/>
            <a:ext cx="1008112" cy="637601"/>
          </a:xfrm>
          <a:prstGeom prst="wedgeRoundRectCallout">
            <a:avLst>
              <a:gd name="adj1" fmla="val 109978"/>
              <a:gd name="adj2" fmla="val -14484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sv-SE" dirty="0"/>
              <a:t>S</a:t>
            </a:r>
            <a:r>
              <a:rPr lang="sv-SE" dirty="0" smtClean="0"/>
              <a:t>trong </a:t>
            </a:r>
            <a:r>
              <a:rPr lang="sv-SE" dirty="0" err="1"/>
              <a:t>bearing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7257256" y="4095075"/>
            <a:ext cx="120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Weight</a:t>
            </a:r>
            <a:endParaRPr lang="sv-SE" dirty="0" smtClean="0"/>
          </a:p>
          <a:p>
            <a:r>
              <a:rPr lang="sv-SE" dirty="0" smtClean="0"/>
              <a:t>1850 kg</a:t>
            </a:r>
          </a:p>
          <a:p>
            <a:r>
              <a:rPr lang="sv-SE" u="sng" dirty="0" smtClean="0"/>
              <a:t>+750 kg</a:t>
            </a:r>
          </a:p>
          <a:p>
            <a:r>
              <a:rPr lang="sv-SE" dirty="0" smtClean="0"/>
              <a:t>2600 kg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0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Knife</a:t>
            </a:r>
            <a:r>
              <a:rPr lang="sv-SE" dirty="0" smtClean="0"/>
              <a:t> options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8544" y="1412776"/>
            <a:ext cx="3960000" cy="639762"/>
          </a:xfrm>
        </p:spPr>
        <p:txBody>
          <a:bodyPr/>
          <a:lstStyle/>
          <a:p>
            <a:r>
              <a:rPr lang="sv-SE" dirty="0" smtClean="0"/>
              <a:t>Normal </a:t>
            </a:r>
            <a:r>
              <a:rPr lang="sv-SE" dirty="0" err="1" smtClean="0"/>
              <a:t>setting</a:t>
            </a:r>
            <a:r>
              <a:rPr lang="sv-SE" dirty="0" smtClean="0"/>
              <a:t> for </a:t>
            </a:r>
            <a:r>
              <a:rPr lang="sv-SE" dirty="0" err="1" smtClean="0"/>
              <a:t>fuel</a:t>
            </a:r>
            <a:r>
              <a:rPr lang="sv-SE" dirty="0" smtClean="0"/>
              <a:t> chips,</a:t>
            </a:r>
          </a:p>
          <a:p>
            <a:r>
              <a:rPr lang="sv-SE" dirty="0" smtClean="0"/>
              <a:t>40 – 45 mm chip-</a:t>
            </a:r>
            <a:r>
              <a:rPr lang="sv-SE" dirty="0" err="1" smtClean="0"/>
              <a:t>lenght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241032" y="1484784"/>
            <a:ext cx="3960000" cy="639762"/>
          </a:xfrm>
        </p:spPr>
        <p:txBody>
          <a:bodyPr/>
          <a:lstStyle/>
          <a:p>
            <a:r>
              <a:rPr lang="sv-SE" dirty="0" smtClean="0"/>
              <a:t>Settings for </a:t>
            </a:r>
            <a:r>
              <a:rPr lang="sv-SE" dirty="0" err="1" smtClean="0"/>
              <a:t>micro</a:t>
            </a:r>
            <a:r>
              <a:rPr lang="sv-SE" dirty="0" smtClean="0"/>
              <a:t> chips,</a:t>
            </a:r>
          </a:p>
          <a:p>
            <a:r>
              <a:rPr lang="sv-SE" dirty="0" smtClean="0"/>
              <a:t>10 mm chip-</a:t>
            </a:r>
            <a:r>
              <a:rPr lang="sv-SE" dirty="0" err="1" smtClean="0"/>
              <a:t>lenght</a:t>
            </a:r>
            <a:endParaRPr lang="sv-SE" dirty="0"/>
          </a:p>
        </p:txBody>
      </p:sp>
      <p:pic>
        <p:nvPicPr>
          <p:cNvPr id="4098" name="Picture 2" descr="M:\Mina Dokument\Bruks Mobile Chippers\Marknadsföring\Material för DealerMeeting 2015\1006 hugg Presentationer\Rotorbestyckning_halv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7" y="2377504"/>
            <a:ext cx="4575303" cy="32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M:\Mina Dokument\Bruks Mobile Chippers\Marknadsföring\Material för DealerMeeting 2015\1006 hugg Presentationer\Rotorbestyckning_hel_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69010"/>
            <a:ext cx="3960813" cy="27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692206" y="465313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 </a:t>
            </a:r>
            <a:r>
              <a:rPr lang="sv-SE" sz="3600" dirty="0" smtClean="0"/>
              <a:t>4</a:t>
            </a:r>
            <a:endParaRPr lang="sv-SE" sz="3600" dirty="0"/>
          </a:p>
        </p:txBody>
      </p:sp>
      <p:sp>
        <p:nvSpPr>
          <p:cNvPr id="10" name="textruta 9"/>
          <p:cNvSpPr txBox="1"/>
          <p:nvPr/>
        </p:nvSpPr>
        <p:spPr>
          <a:xfrm>
            <a:off x="2144688" y="465313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X </a:t>
            </a:r>
            <a:r>
              <a:rPr lang="sv-SE" sz="3600" dirty="0" smtClean="0"/>
              <a:t>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239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4" descr="cid:image001.png@01CFC06C.FBCAB300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87" y="1187450"/>
            <a:ext cx="5293389" cy="4679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2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Chipper housing </a:t>
            </a:r>
            <a:r>
              <a:rPr lang="en-US" dirty="0" smtClean="0"/>
              <a:t>with drum</a:t>
            </a:r>
            <a:endParaRPr lang="sv-SE" dirty="0"/>
          </a:p>
        </p:txBody>
      </p:sp>
      <p:pic>
        <p:nvPicPr>
          <p:cNvPr id="5122" name="Picture 2" descr="M:\Mina Dokument\Bruks Mobile Chippers\Marknadsföring\Material för DealerMeeting 2015\1006 hugg Presentationer\Hugg_1_stomme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" y="1050521"/>
            <a:ext cx="6257789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Mina Dokument\Bruks Mobile Chippers\Marknadsföring\Material för DealerMeeting 2015\1006 hugg Presentationer\Hugg_6_rotor_infäst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41" y="2060848"/>
            <a:ext cx="3650493" cy="33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Upper</a:t>
            </a:r>
            <a:r>
              <a:rPr lang="sv-SE" dirty="0" smtClean="0"/>
              <a:t> </a:t>
            </a:r>
            <a:r>
              <a:rPr lang="sv-SE" dirty="0" err="1" smtClean="0"/>
              <a:t>feed</a:t>
            </a:r>
            <a:r>
              <a:rPr lang="sv-SE" dirty="0" smtClean="0"/>
              <a:t> roller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 </a:t>
            </a:r>
            <a:r>
              <a:rPr lang="en-US" dirty="0"/>
              <a:t>800 mm upper roller 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err="1" smtClean="0"/>
              <a:t>Built</a:t>
            </a:r>
            <a:r>
              <a:rPr lang="sv-SE" dirty="0" smtClean="0"/>
              <a:t> </a:t>
            </a:r>
            <a:r>
              <a:rPr lang="sv-SE" dirty="0"/>
              <a:t>in </a:t>
            </a:r>
            <a:r>
              <a:rPr lang="sv-SE" dirty="0" err="1"/>
              <a:t>hydraulic</a:t>
            </a:r>
            <a:r>
              <a:rPr lang="sv-SE" dirty="0"/>
              <a:t> motor. </a:t>
            </a:r>
          </a:p>
        </p:txBody>
      </p:sp>
      <p:pic>
        <p:nvPicPr>
          <p:cNvPr id="6146" name="Picture 2" descr="M:\Mina Dokument\Bruks Mobile Chippers\Marknadsföring\Material för DealerMeeting 2015\1006 hugg Presentationer\Hugg_2_ÖvreMatarverk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384574"/>
            <a:ext cx="3959225" cy="27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M:\Mina Dokument\Bruks Mobile Chippers\Marknadsföring\Material för DealerMeeting 2015\1006 hugg Presentationer\Hugg_2_ÖvreMatarverk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348880"/>
            <a:ext cx="3960813" cy="27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ksMobilt_presentation_tamplate">
  <a:themeElements>
    <a:clrScheme name="Presentation BRUKS blank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tion BRUKS blank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BRUKS blank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BRUKS blank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BRUKS blank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BRUKS blank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BRUKS blank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BRUKS blank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5-02-02_BRUKS_presentation_template" id="{C6E8F3EA-B39A-47C3-AE33-ACC477E2AF25}" vid="{F1993C4E-E9D7-4F20-B38B-558E2AA1310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BruksMobilt_presentation_tamplate</Template>
  <TotalTime>0</TotalTime>
  <Words>158</Words>
  <Application>Microsoft Office PowerPoint</Application>
  <PresentationFormat>A4 (210 x 297 mm)</PresentationFormat>
  <Paragraphs>47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BruksMobilt_presentation_tamplate</vt:lpstr>
      <vt:lpstr>BRUKS 1006 Chipper</vt:lpstr>
      <vt:lpstr>1006 Chipper Unit</vt:lpstr>
      <vt:lpstr>Chipper housing </vt:lpstr>
      <vt:lpstr>Heavy duty anvil in known design</vt:lpstr>
      <vt:lpstr>Drum, 1000 x 1200</vt:lpstr>
      <vt:lpstr>Knife options</vt:lpstr>
      <vt:lpstr>PowerPoint-presentation</vt:lpstr>
      <vt:lpstr>Chipper housing with drum</vt:lpstr>
      <vt:lpstr>Upper feed roller</vt:lpstr>
      <vt:lpstr>Upper feed roller</vt:lpstr>
      <vt:lpstr>Infeed table</vt:lpstr>
      <vt:lpstr>Infeed table</vt:lpstr>
      <vt:lpstr>Accelerator hood</vt:lpstr>
      <vt:lpstr>New turning equipment</vt:lpstr>
      <vt:lpstr>Chip tube</vt:lpstr>
      <vt:lpstr>Chip Tube in new design</vt:lpstr>
      <vt:lpstr>Chip tube with extension, 1160 mm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BRUKS 1006 Chipper</dc:title>
  <dc:creator>Ola Galfvensjö</dc:creator>
  <cp:lastModifiedBy>Ola Galfvensjö</cp:lastModifiedBy>
  <cp:revision>14</cp:revision>
  <cp:lastPrinted>2015-02-08T11:07:48Z</cp:lastPrinted>
  <dcterms:created xsi:type="dcterms:W3CDTF">2015-02-05T18:09:10Z</dcterms:created>
  <dcterms:modified xsi:type="dcterms:W3CDTF">2015-02-10T05:32:18Z</dcterms:modified>
</cp:coreProperties>
</file>